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B0895A5-B4F1-409A-984B-16C78A305B50}" type="datetimeFigureOut">
              <a:rPr lang="es-CO" smtClean="0"/>
              <a:t>21/07/2015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1700-BCBF-477A-9F2C-6532A187CC4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95A5-B4F1-409A-984B-16C78A305B50}" type="datetimeFigureOut">
              <a:rPr lang="es-CO" smtClean="0"/>
              <a:t>21/07/2015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1700-BCBF-477A-9F2C-6532A187CC4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95A5-B4F1-409A-984B-16C78A305B50}" type="datetimeFigureOut">
              <a:rPr lang="es-CO" smtClean="0"/>
              <a:t>21/07/2015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1700-BCBF-477A-9F2C-6532A187CC4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95A5-B4F1-409A-984B-16C78A305B50}" type="datetimeFigureOut">
              <a:rPr lang="es-CO" smtClean="0"/>
              <a:t>21/07/2015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1700-BCBF-477A-9F2C-6532A187CC43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95A5-B4F1-409A-984B-16C78A305B50}" type="datetimeFigureOut">
              <a:rPr lang="es-CO" smtClean="0"/>
              <a:t>21/07/2015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1700-BCBF-477A-9F2C-6532A187CC43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95A5-B4F1-409A-984B-16C78A305B50}" type="datetimeFigureOut">
              <a:rPr lang="es-CO" smtClean="0"/>
              <a:t>21/07/2015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1700-BCBF-477A-9F2C-6532A187CC43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95A5-B4F1-409A-984B-16C78A305B50}" type="datetimeFigureOut">
              <a:rPr lang="es-CO" smtClean="0"/>
              <a:t>21/07/2015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1700-BCBF-477A-9F2C-6532A187CC4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95A5-B4F1-409A-984B-16C78A305B50}" type="datetimeFigureOut">
              <a:rPr lang="es-CO" smtClean="0"/>
              <a:t>21/07/2015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1700-BCBF-477A-9F2C-6532A187CC43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95A5-B4F1-409A-984B-16C78A305B50}" type="datetimeFigureOut">
              <a:rPr lang="es-CO" smtClean="0"/>
              <a:t>21/07/2015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1700-BCBF-477A-9F2C-6532A187CC4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95A5-B4F1-409A-984B-16C78A305B50}" type="datetimeFigureOut">
              <a:rPr lang="es-CO" smtClean="0"/>
              <a:t>21/07/2015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1700-BCBF-477A-9F2C-6532A187CC43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95A5-B4F1-409A-984B-16C78A305B50}" type="datetimeFigureOut">
              <a:rPr lang="es-CO" smtClean="0"/>
              <a:t>21/07/2015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1700-BCBF-477A-9F2C-6532A187CC4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B0895A5-B4F1-409A-984B-16C78A305B50}" type="datetimeFigureOut">
              <a:rPr lang="es-CO" smtClean="0"/>
              <a:t>21/07/2015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B4E1700-BCBF-477A-9F2C-6532A187CC43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MALWARE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944216"/>
          </a:xfrm>
        </p:spPr>
        <p:txBody>
          <a:bodyPr>
            <a:normAutofit/>
          </a:bodyPr>
          <a:lstStyle/>
          <a:p>
            <a:r>
              <a:rPr lang="es-ES" dirty="0" smtClean="0"/>
              <a:t>Por: Andrea Zapata Ríos y Laura Camila Arenas Calderón</a:t>
            </a:r>
          </a:p>
          <a:p>
            <a:endParaRPr lang="es-ES" dirty="0" smtClean="0"/>
          </a:p>
          <a:p>
            <a:r>
              <a:rPr lang="es-ES" dirty="0" smtClean="0"/>
              <a:t>9ºC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1567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677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12</TotalTime>
  <Words>12</Words>
  <Application>Microsoft Office PowerPoint</Application>
  <PresentationFormat>Presentación en pantalla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Alta costura</vt:lpstr>
      <vt:lpstr>MALWARE</vt:lpstr>
      <vt:lpstr>Presentación de PowerPoint</vt:lpstr>
    </vt:vector>
  </TitlesOfParts>
  <Company>Secretaria de Educacion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MALWARE</dc:title>
  <dc:creator>IE</dc:creator>
  <cp:lastModifiedBy>IE</cp:lastModifiedBy>
  <cp:revision>2</cp:revision>
  <dcterms:created xsi:type="dcterms:W3CDTF">2015-07-22T00:51:13Z</dcterms:created>
  <dcterms:modified xsi:type="dcterms:W3CDTF">2015-07-22T01:03:26Z</dcterms:modified>
</cp:coreProperties>
</file>